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8" r:id="rId3"/>
    <p:sldId id="269" r:id="rId4"/>
    <p:sldId id="271" r:id="rId5"/>
    <p:sldId id="288" r:id="rId6"/>
    <p:sldId id="28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1" d="100"/>
          <a:sy n="41" d="100"/>
        </p:scale>
        <p:origin x="80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7B-D869-4E04-98BA-C0F89BD52144}" type="datetimeFigureOut">
              <a:rPr lang="en-IN" smtClean="0"/>
              <a:t>10-09-2020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0D9F-D12D-4B12-93EF-61A929F70E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49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7B-D869-4E04-98BA-C0F89BD52144}" type="datetimeFigureOut">
              <a:rPr lang="en-IN" smtClean="0"/>
              <a:t>10-09-2020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0D9F-D12D-4B12-93EF-61A929F70E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5492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7B-D869-4E04-98BA-C0F89BD52144}" type="datetimeFigureOut">
              <a:rPr lang="en-IN" smtClean="0"/>
              <a:t>10-09-2020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0D9F-D12D-4B12-93EF-61A929F70E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4942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7B-D869-4E04-98BA-C0F89BD52144}" type="datetimeFigureOut">
              <a:rPr lang="en-IN" smtClean="0"/>
              <a:t>10-09-2020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0D9F-D12D-4B12-93EF-61A929F70E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2794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7B-D869-4E04-98BA-C0F89BD52144}" type="datetimeFigureOut">
              <a:rPr lang="en-IN" smtClean="0"/>
              <a:t>10-09-2020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0D9F-D12D-4B12-93EF-61A929F70E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6070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7B-D869-4E04-98BA-C0F89BD52144}" type="datetimeFigureOut">
              <a:rPr lang="en-IN" smtClean="0"/>
              <a:t>10-09-2020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0D9F-D12D-4B12-93EF-61A929F70E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694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7B-D869-4E04-98BA-C0F89BD52144}" type="datetimeFigureOut">
              <a:rPr lang="en-IN" smtClean="0"/>
              <a:t>10-09-2020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0D9F-D12D-4B12-93EF-61A929F70E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0161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7B-D869-4E04-98BA-C0F89BD52144}" type="datetimeFigureOut">
              <a:rPr lang="en-IN" smtClean="0"/>
              <a:t>10-09-2020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0D9F-D12D-4B12-93EF-61A929F70E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7936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7B-D869-4E04-98BA-C0F89BD52144}" type="datetimeFigureOut">
              <a:rPr lang="en-IN" smtClean="0"/>
              <a:t>10-09-2020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0D9F-D12D-4B12-93EF-61A929F70E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5676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7B-D869-4E04-98BA-C0F89BD52144}" type="datetimeFigureOut">
              <a:rPr lang="en-IN" smtClean="0"/>
              <a:t>10-09-2020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0D9F-D12D-4B12-93EF-61A929F70E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8121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7B-D869-4E04-98BA-C0F89BD52144}" type="datetimeFigureOut">
              <a:rPr lang="en-IN" smtClean="0"/>
              <a:t>10-09-2020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0D9F-D12D-4B12-93EF-61A929F70EBF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83437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7B-D869-4E04-98BA-C0F89BD52144}" type="datetimeFigureOut">
              <a:rPr lang="en-IN" smtClean="0"/>
              <a:t>10-09-2020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0D9F-D12D-4B12-93EF-61A929F70E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58596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7B-D869-4E04-98BA-C0F89BD52144}" type="datetimeFigureOut">
              <a:rPr lang="en-IN" smtClean="0"/>
              <a:t>10-09-2020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0D9F-D12D-4B12-93EF-61A929F70EBF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505815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7B-D869-4E04-98BA-C0F89BD52144}" type="datetimeFigureOut">
              <a:rPr lang="en-IN" smtClean="0"/>
              <a:t>10-09-2020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0D9F-D12D-4B12-93EF-61A929F70E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20995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7B-D869-4E04-98BA-C0F89BD52144}" type="datetimeFigureOut">
              <a:rPr lang="en-IN" smtClean="0"/>
              <a:t>10-09-2020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0D9F-D12D-4B12-93EF-61A929F70E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50039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7B-D869-4E04-98BA-C0F89BD52144}" type="datetimeFigureOut">
              <a:rPr lang="en-IN" smtClean="0"/>
              <a:t>10-09-2020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0D9F-D12D-4B12-93EF-61A929F70E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0445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4507B-D869-4E04-98BA-C0F89BD52144}" type="datetimeFigureOut">
              <a:rPr lang="en-IN" smtClean="0"/>
              <a:t>10-09-2020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360D9F-D12D-4B12-93EF-61A929F70EB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7995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65B-FC64-4D65-8C6A-FFD7D3412C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ARREST-TB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4B6C0A-7097-4EAA-85D7-B631219123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RESULTS OF PRE-PROCESSING AND SEGMENTATION TECHNIQUES</a:t>
            </a:r>
          </a:p>
        </p:txBody>
      </p:sp>
    </p:spTree>
    <p:extLst>
      <p:ext uri="{BB962C8B-B14F-4D97-AF65-F5344CB8AC3E}">
        <p14:creationId xmlns:p14="http://schemas.microsoft.com/office/powerpoint/2010/main" val="1534054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C3316-C0B7-4C8F-A889-4D6F497D7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834" y="156238"/>
            <a:ext cx="8596668" cy="706439"/>
          </a:xfrm>
        </p:spPr>
        <p:txBody>
          <a:bodyPr/>
          <a:lstStyle/>
          <a:p>
            <a:r>
              <a:rPr lang="en-IN" dirty="0"/>
              <a:t>RESULTS : First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9ED8E-0ED5-4D5F-BF80-6CE04F17C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159" y="862677"/>
            <a:ext cx="8596668" cy="5995323"/>
          </a:xfrm>
        </p:spPr>
        <p:txBody>
          <a:bodyPr>
            <a:normAutofit fontScale="92500" lnSpcReduction="10000"/>
          </a:bodyPr>
          <a:lstStyle/>
          <a:p>
            <a:r>
              <a:rPr lang="en-IN" dirty="0"/>
              <a:t>number of dots in the image 21              </a:t>
            </a:r>
          </a:p>
          <a:p>
            <a:r>
              <a:rPr lang="en-IN" dirty="0"/>
              <a:t>number of dots in the image 19</a:t>
            </a:r>
          </a:p>
          <a:p>
            <a:r>
              <a:rPr lang="en-IN" dirty="0"/>
              <a:t>number of dots in the image 23</a:t>
            </a:r>
          </a:p>
          <a:p>
            <a:r>
              <a:rPr lang="en-IN" dirty="0"/>
              <a:t>     4</a:t>
            </a:r>
          </a:p>
          <a:p>
            <a:r>
              <a:rPr lang="en-IN" dirty="0"/>
              <a:t>number of dots in the image 19</a:t>
            </a:r>
          </a:p>
          <a:p>
            <a:r>
              <a:rPr lang="en-IN" dirty="0"/>
              <a:t>number of dots in the image 18</a:t>
            </a:r>
          </a:p>
          <a:p>
            <a:r>
              <a:rPr lang="en-IN" dirty="0"/>
              <a:t>number of dots in the image 23</a:t>
            </a:r>
          </a:p>
          <a:p>
            <a:r>
              <a:rPr lang="en-IN" dirty="0"/>
              <a:t>     7</a:t>
            </a:r>
          </a:p>
          <a:p>
            <a:r>
              <a:rPr lang="en-IN" dirty="0"/>
              <a:t>number of dots in the image 22</a:t>
            </a:r>
          </a:p>
          <a:p>
            <a:r>
              <a:rPr lang="en-IN" dirty="0"/>
              <a:t>     8</a:t>
            </a:r>
          </a:p>
          <a:p>
            <a:r>
              <a:rPr lang="en-IN" dirty="0"/>
              <a:t>number of dots in the image 23</a:t>
            </a:r>
          </a:p>
          <a:p>
            <a:r>
              <a:rPr lang="en-IN" dirty="0"/>
              <a:t>     9</a:t>
            </a:r>
          </a:p>
          <a:p>
            <a:r>
              <a:rPr lang="en-IN" dirty="0"/>
              <a:t>number of dots in the image 30</a:t>
            </a:r>
          </a:p>
          <a:p>
            <a:r>
              <a:rPr lang="en-IN" dirty="0"/>
              <a:t>    10</a:t>
            </a:r>
          </a:p>
          <a:p>
            <a:r>
              <a:rPr lang="en-IN" dirty="0"/>
              <a:t>number of dots in the image 41</a:t>
            </a:r>
          </a:p>
          <a:p>
            <a:r>
              <a:rPr lang="en-IN" dirty="0"/>
              <a:t>    11</a:t>
            </a:r>
          </a:p>
        </p:txBody>
      </p:sp>
    </p:spTree>
    <p:extLst>
      <p:ext uri="{BB962C8B-B14F-4D97-AF65-F5344CB8AC3E}">
        <p14:creationId xmlns:p14="http://schemas.microsoft.com/office/powerpoint/2010/main" val="4181556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4C5F4-AF3B-41DF-8BD7-FE583D99E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084" y="133350"/>
            <a:ext cx="8596668" cy="809625"/>
          </a:xfrm>
        </p:spPr>
        <p:txBody>
          <a:bodyPr/>
          <a:lstStyle/>
          <a:p>
            <a:r>
              <a:rPr lang="en-IN" dirty="0"/>
              <a:t>RESULTS : First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B732C-015F-4E59-8FD8-229AD3E07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43025"/>
            <a:ext cx="8596668" cy="5248275"/>
          </a:xfrm>
        </p:spPr>
        <p:txBody>
          <a:bodyPr>
            <a:normAutofit fontScale="85000" lnSpcReduction="20000"/>
          </a:bodyPr>
          <a:lstStyle/>
          <a:p>
            <a:r>
              <a:rPr lang="en-IN" dirty="0"/>
              <a:t>number of dots in the image 36</a:t>
            </a:r>
          </a:p>
          <a:p>
            <a:r>
              <a:rPr lang="en-IN" dirty="0"/>
              <a:t>    12</a:t>
            </a:r>
          </a:p>
          <a:p>
            <a:r>
              <a:rPr lang="en-IN" dirty="0"/>
              <a:t>number of dots in the image 19</a:t>
            </a:r>
          </a:p>
          <a:p>
            <a:r>
              <a:rPr lang="en-IN" dirty="0"/>
              <a:t>number of dots in the image 15</a:t>
            </a:r>
          </a:p>
          <a:p>
            <a:r>
              <a:rPr lang="en-IN" dirty="0"/>
              <a:t>number of dots in the image 9</a:t>
            </a:r>
          </a:p>
          <a:p>
            <a:r>
              <a:rPr lang="en-IN" dirty="0"/>
              <a:t>number of dots in the image 15</a:t>
            </a:r>
          </a:p>
          <a:p>
            <a:r>
              <a:rPr lang="en-IN" dirty="0"/>
              <a:t>number of dots in the image 22</a:t>
            </a:r>
          </a:p>
          <a:p>
            <a:r>
              <a:rPr lang="en-IN" dirty="0"/>
              <a:t>    17</a:t>
            </a:r>
          </a:p>
          <a:p>
            <a:r>
              <a:rPr lang="en-IN" dirty="0"/>
              <a:t>number of dots in the image 13</a:t>
            </a:r>
          </a:p>
          <a:p>
            <a:r>
              <a:rPr lang="en-IN" dirty="0"/>
              <a:t>number of dots in the image 8</a:t>
            </a:r>
          </a:p>
          <a:p>
            <a:r>
              <a:rPr lang="en-IN" dirty="0"/>
              <a:t>number of dots in the image 21</a:t>
            </a:r>
          </a:p>
          <a:p>
            <a:r>
              <a:rPr lang="en-IN" dirty="0"/>
              <a:t>number of dots in the image 19</a:t>
            </a:r>
          </a:p>
          <a:p>
            <a:r>
              <a:rPr lang="en-IN" dirty="0"/>
              <a:t>number of dots in the image 25</a:t>
            </a:r>
          </a:p>
          <a:p>
            <a:r>
              <a:rPr lang="en-IN" dirty="0"/>
              <a:t>    22</a:t>
            </a:r>
          </a:p>
          <a:p>
            <a:r>
              <a:rPr lang="en-IN" dirty="0"/>
              <a:t>number of dots in the image 23</a:t>
            </a:r>
          </a:p>
          <a:p>
            <a:r>
              <a:rPr lang="en-IN" dirty="0"/>
              <a:t>    23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169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50F3C-9B78-4363-8481-C1494D065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34" y="177929"/>
            <a:ext cx="8596668" cy="685800"/>
          </a:xfrm>
        </p:spPr>
        <p:txBody>
          <a:bodyPr/>
          <a:lstStyle/>
          <a:p>
            <a:r>
              <a:rPr lang="en-IN" dirty="0"/>
              <a:t>RESULTS : Second Code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B0254F9-B9C8-47B4-B1F4-00C670D18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009650"/>
            <a:ext cx="5334000" cy="40005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449CC41-3F98-473B-902B-99CF271B4027}"/>
              </a:ext>
            </a:extLst>
          </p:cNvPr>
          <p:cNvSpPr txBox="1"/>
          <p:nvPr/>
        </p:nvSpPr>
        <p:spPr>
          <a:xfrm>
            <a:off x="285750" y="5010150"/>
            <a:ext cx="834390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IN" dirty="0"/>
              <a:t>Number of nonzero elements in the left binarized image= 2823383</a:t>
            </a:r>
          </a:p>
          <a:p>
            <a:r>
              <a:rPr lang="en-IN" dirty="0"/>
              <a:t>Number of zero elements in the left binarized image= 111727</a:t>
            </a:r>
          </a:p>
          <a:p>
            <a:r>
              <a:rPr lang="en-IN" dirty="0"/>
              <a:t>Number of nonzero elements in the right binarized image= 2353450</a:t>
            </a:r>
          </a:p>
          <a:p>
            <a:r>
              <a:rPr lang="en-IN" dirty="0"/>
              <a:t>Number of zero elements in the left binarized image= 581660</a:t>
            </a:r>
          </a:p>
        </p:txBody>
      </p:sp>
    </p:spTree>
    <p:extLst>
      <p:ext uri="{BB962C8B-B14F-4D97-AF65-F5344CB8AC3E}">
        <p14:creationId xmlns:p14="http://schemas.microsoft.com/office/powerpoint/2010/main" val="1515839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50F3C-9B78-4363-8481-C1494D065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34" y="177929"/>
            <a:ext cx="8596668" cy="685800"/>
          </a:xfrm>
        </p:spPr>
        <p:txBody>
          <a:bodyPr/>
          <a:lstStyle/>
          <a:p>
            <a:r>
              <a:rPr lang="en-IN" dirty="0"/>
              <a:t>RESULTS : Second Code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13FB49-126C-43CE-9462-A502F2C2E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" y="863729"/>
            <a:ext cx="5334000" cy="40005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711991-C021-4F8C-8AC3-6B336D072467}"/>
              </a:ext>
            </a:extLst>
          </p:cNvPr>
          <p:cNvSpPr txBox="1"/>
          <p:nvPr/>
        </p:nvSpPr>
        <p:spPr>
          <a:xfrm>
            <a:off x="361950" y="4870708"/>
            <a:ext cx="8677275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IN" dirty="0"/>
              <a:t>Number of nonzero elements in the left binarized image= 1693324</a:t>
            </a:r>
          </a:p>
          <a:p>
            <a:r>
              <a:rPr lang="en-IN" dirty="0"/>
              <a:t>Number of zero elements in the left binarized image= 132392</a:t>
            </a:r>
          </a:p>
          <a:p>
            <a:r>
              <a:rPr lang="en-IN" dirty="0"/>
              <a:t>Number of nonzero elements in the right binarized image= 1424893</a:t>
            </a:r>
          </a:p>
          <a:p>
            <a:r>
              <a:rPr lang="en-IN" dirty="0"/>
              <a:t>Number of zero elements in the left binarized image= 400823</a:t>
            </a:r>
          </a:p>
        </p:txBody>
      </p:sp>
    </p:spTree>
    <p:extLst>
      <p:ext uri="{BB962C8B-B14F-4D97-AF65-F5344CB8AC3E}">
        <p14:creationId xmlns:p14="http://schemas.microsoft.com/office/powerpoint/2010/main" val="4092315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50996-C9B4-491B-B842-CE9EB8B55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784" y="156238"/>
            <a:ext cx="8596668" cy="786737"/>
          </a:xfrm>
        </p:spPr>
        <p:txBody>
          <a:bodyPr/>
          <a:lstStyle/>
          <a:p>
            <a:r>
              <a:rPr lang="en-IN" dirty="0"/>
              <a:t>RESULTS : Second code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3288CC-E472-4446-863E-10C7D7D1FD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6" y="766762"/>
            <a:ext cx="8731076" cy="53244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6C7976-239C-4359-8E50-BC3FDA62EE64}"/>
              </a:ext>
            </a:extLst>
          </p:cNvPr>
          <p:cNvSpPr txBox="1"/>
          <p:nvPr/>
        </p:nvSpPr>
        <p:spPr>
          <a:xfrm>
            <a:off x="781050" y="6172200"/>
            <a:ext cx="7905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The right corner plot of the plot of the zeros of every image with the image number.</a:t>
            </a:r>
          </a:p>
        </p:txBody>
      </p:sp>
    </p:spTree>
    <p:extLst>
      <p:ext uri="{BB962C8B-B14F-4D97-AF65-F5344CB8AC3E}">
        <p14:creationId xmlns:p14="http://schemas.microsoft.com/office/powerpoint/2010/main" val="258668670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23267</TotalTime>
  <Words>307</Words>
  <Application>Microsoft Office PowerPoint</Application>
  <PresentationFormat>Widescreen</PresentationFormat>
  <Paragraphs>48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Facet</vt:lpstr>
      <vt:lpstr>ARREST-TB </vt:lpstr>
      <vt:lpstr>RESULTS : First Code</vt:lpstr>
      <vt:lpstr>RESULTS : First Code</vt:lpstr>
      <vt:lpstr>RESULTS : Second Code</vt:lpstr>
      <vt:lpstr>RESULTS : Second Code</vt:lpstr>
      <vt:lpstr>RESULTS : Second code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RESULTS</dc:title>
  <dc:creator>narasimharagini@gmail.com</dc:creator>
  <cp:lastModifiedBy>Ragini Narasimha</cp:lastModifiedBy>
  <cp:revision>21</cp:revision>
  <dcterms:created xsi:type="dcterms:W3CDTF">2020-07-31T06:46:00Z</dcterms:created>
  <dcterms:modified xsi:type="dcterms:W3CDTF">2020-09-10T07:25:47Z</dcterms:modified>
</cp:coreProperties>
</file>