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7231D7-3D47-4769-B331-908D9972FF7B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457D5C4C-4099-40E3-9385-1CE7113DB11A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Instance 1 </a:t>
          </a:r>
          <a:endParaRPr lang="en-US" b="1" dirty="0">
            <a:solidFill>
              <a:schemeClr val="tx1"/>
            </a:solidFill>
          </a:endParaRPr>
        </a:p>
      </dgm:t>
    </dgm:pt>
    <dgm:pt modelId="{3197FED6-23BC-4BEF-9667-050EECB14553}" type="parTrans" cxnId="{C031BE5B-0EC8-4CDF-96BA-A878FC2212EE}">
      <dgm:prSet/>
      <dgm:spPr/>
      <dgm:t>
        <a:bodyPr/>
        <a:lstStyle/>
        <a:p>
          <a:endParaRPr lang="en-US"/>
        </a:p>
      </dgm:t>
    </dgm:pt>
    <dgm:pt modelId="{A89C1F02-A75F-4F9D-88D8-10271DD69BE4}" type="sibTrans" cxnId="{C031BE5B-0EC8-4CDF-96BA-A878FC2212EE}">
      <dgm:prSet/>
      <dgm:spPr/>
      <dgm:t>
        <a:bodyPr/>
        <a:lstStyle/>
        <a:p>
          <a:endParaRPr lang="en-US"/>
        </a:p>
      </dgm:t>
    </dgm:pt>
    <dgm:pt modelId="{78A9E90D-95C4-4576-B16F-D12C98904FD0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Instance 2</a:t>
          </a:r>
          <a:endParaRPr lang="en-US" b="1" dirty="0" smtClean="0">
            <a:solidFill>
              <a:schemeClr val="tx1"/>
            </a:solidFill>
          </a:endParaRPr>
        </a:p>
      </dgm:t>
    </dgm:pt>
    <dgm:pt modelId="{B0A15FD7-359D-4D2D-9C77-63058137C1FF}" type="parTrans" cxnId="{F9F2F7B4-0C1F-45F5-8626-7A45F5E4F032}">
      <dgm:prSet/>
      <dgm:spPr/>
      <dgm:t>
        <a:bodyPr/>
        <a:lstStyle/>
        <a:p>
          <a:endParaRPr lang="en-US"/>
        </a:p>
      </dgm:t>
    </dgm:pt>
    <dgm:pt modelId="{234A718B-1F20-4C64-85A7-4CF59CF1F394}" type="sibTrans" cxnId="{F9F2F7B4-0C1F-45F5-8626-7A45F5E4F032}">
      <dgm:prSet/>
      <dgm:spPr/>
      <dgm:t>
        <a:bodyPr/>
        <a:lstStyle/>
        <a:p>
          <a:endParaRPr lang="en-US"/>
        </a:p>
      </dgm:t>
    </dgm:pt>
    <dgm:pt modelId="{237C4B84-A343-4385-B3DA-A20BF1FD0641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Instance 3</a:t>
          </a:r>
          <a:endParaRPr lang="en-US" dirty="0"/>
        </a:p>
      </dgm:t>
    </dgm:pt>
    <dgm:pt modelId="{706131C4-16B7-43AE-8FE9-6C2C163F0771}" type="parTrans" cxnId="{74C96CF2-C295-4EE0-B5FC-B6C9658F5FAD}">
      <dgm:prSet/>
      <dgm:spPr/>
      <dgm:t>
        <a:bodyPr/>
        <a:lstStyle/>
        <a:p>
          <a:endParaRPr lang="en-US"/>
        </a:p>
      </dgm:t>
    </dgm:pt>
    <dgm:pt modelId="{907AE099-F398-457E-A11F-25A2EDA18DA4}" type="sibTrans" cxnId="{74C96CF2-C295-4EE0-B5FC-B6C9658F5FAD}">
      <dgm:prSet/>
      <dgm:spPr/>
      <dgm:t>
        <a:bodyPr/>
        <a:lstStyle/>
        <a:p>
          <a:endParaRPr lang="en-US"/>
        </a:p>
      </dgm:t>
    </dgm:pt>
    <dgm:pt modelId="{E389A2C5-F828-4678-B940-C4CEFF282D4A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MACHINE INSTANCES</a:t>
          </a:r>
          <a:endParaRPr lang="en-US" b="1" dirty="0">
            <a:solidFill>
              <a:schemeClr val="tx1"/>
            </a:solidFill>
          </a:endParaRPr>
        </a:p>
      </dgm:t>
    </dgm:pt>
    <dgm:pt modelId="{ADCA48EB-D825-4F29-910D-462DE860CC14}" type="sibTrans" cxnId="{DB77428F-8B25-484A-8D82-B062990F914B}">
      <dgm:prSet/>
      <dgm:spPr/>
      <dgm:t>
        <a:bodyPr/>
        <a:lstStyle/>
        <a:p>
          <a:endParaRPr lang="en-US"/>
        </a:p>
      </dgm:t>
    </dgm:pt>
    <dgm:pt modelId="{A04BD3D0-3F8A-4A5D-8D07-4CC0FCA3AF9D}" type="parTrans" cxnId="{DB77428F-8B25-484A-8D82-B062990F914B}">
      <dgm:prSet/>
      <dgm:spPr/>
      <dgm:t>
        <a:bodyPr/>
        <a:lstStyle/>
        <a:p>
          <a:endParaRPr lang="en-US"/>
        </a:p>
      </dgm:t>
    </dgm:pt>
    <dgm:pt modelId="{E283F85A-15AB-4620-887F-DB62A76A61C4}" type="pres">
      <dgm:prSet presAssocID="{507231D7-3D47-4769-B331-908D9972FF7B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AB977B5-C62B-4646-84D9-A330242F55B3}" type="pres">
      <dgm:prSet presAssocID="{E389A2C5-F828-4678-B940-C4CEFF282D4A}" presName="root1" presStyleCnt="0"/>
      <dgm:spPr/>
    </dgm:pt>
    <dgm:pt modelId="{9E7870A1-F9C5-4F55-9394-4E8A0BDC7DE6}" type="pres">
      <dgm:prSet presAssocID="{E389A2C5-F828-4678-B940-C4CEFF282D4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21FDC0-741D-40F7-A179-A1A01A73B266}" type="pres">
      <dgm:prSet presAssocID="{E389A2C5-F828-4678-B940-C4CEFF282D4A}" presName="level2hierChild" presStyleCnt="0"/>
      <dgm:spPr/>
    </dgm:pt>
    <dgm:pt modelId="{11A07A88-811E-44FA-A724-A2E8238B1FA1}" type="pres">
      <dgm:prSet presAssocID="{3197FED6-23BC-4BEF-9667-050EECB14553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95F425D6-7012-4C4C-8C09-526EADF6C9A6}" type="pres">
      <dgm:prSet presAssocID="{3197FED6-23BC-4BEF-9667-050EECB14553}" presName="connTx" presStyleLbl="parChTrans1D2" presStyleIdx="0" presStyleCnt="3"/>
      <dgm:spPr/>
      <dgm:t>
        <a:bodyPr/>
        <a:lstStyle/>
        <a:p>
          <a:endParaRPr lang="en-US"/>
        </a:p>
      </dgm:t>
    </dgm:pt>
    <dgm:pt modelId="{A403039E-C90E-413D-8A6F-E461965AFE76}" type="pres">
      <dgm:prSet presAssocID="{457D5C4C-4099-40E3-9385-1CE7113DB11A}" presName="root2" presStyleCnt="0"/>
      <dgm:spPr/>
    </dgm:pt>
    <dgm:pt modelId="{EDCA4266-DE39-439B-B474-305AF3385F6A}" type="pres">
      <dgm:prSet presAssocID="{457D5C4C-4099-40E3-9385-1CE7113DB11A}" presName="LevelTwoTextNode" presStyleLbl="node2" presStyleIdx="0" presStyleCnt="3" custLinFactY="-100000" custLinFactNeighborX="2220" custLinFactNeighborY="-1244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D0DADC-700D-4887-974D-CCA624089AFA}" type="pres">
      <dgm:prSet presAssocID="{457D5C4C-4099-40E3-9385-1CE7113DB11A}" presName="level3hierChild" presStyleCnt="0"/>
      <dgm:spPr/>
    </dgm:pt>
    <dgm:pt modelId="{996F1DBD-39C6-4B51-A149-0116B0989024}" type="pres">
      <dgm:prSet presAssocID="{B0A15FD7-359D-4D2D-9C77-63058137C1FF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996C0CBD-D280-4E72-8AA4-54D5DA119A5E}" type="pres">
      <dgm:prSet presAssocID="{B0A15FD7-359D-4D2D-9C77-63058137C1FF}" presName="connTx" presStyleLbl="parChTrans1D2" presStyleIdx="1" presStyleCnt="3"/>
      <dgm:spPr/>
      <dgm:t>
        <a:bodyPr/>
        <a:lstStyle/>
        <a:p>
          <a:endParaRPr lang="en-US"/>
        </a:p>
      </dgm:t>
    </dgm:pt>
    <dgm:pt modelId="{F12A9132-F3DB-47F8-A2D4-D7BF7B3C9E1A}" type="pres">
      <dgm:prSet presAssocID="{78A9E90D-95C4-4576-B16F-D12C98904FD0}" presName="root2" presStyleCnt="0"/>
      <dgm:spPr/>
    </dgm:pt>
    <dgm:pt modelId="{7DE7E8C6-CD7F-4592-8EE6-C6880A7F8783}" type="pres">
      <dgm:prSet presAssocID="{78A9E90D-95C4-4576-B16F-D12C98904FD0}" presName="LevelTwoTextNode" presStyleLbl="node2" presStyleIdx="1" presStyleCnt="3" custLinFactNeighborX="-897" custLinFactNeighborY="-440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7D016A-A04D-4F26-A2ED-37E71F9FF270}" type="pres">
      <dgm:prSet presAssocID="{78A9E90D-95C4-4576-B16F-D12C98904FD0}" presName="level3hierChild" presStyleCnt="0"/>
      <dgm:spPr/>
    </dgm:pt>
    <dgm:pt modelId="{3F860C5C-566B-4408-B00B-AF1A00658E2C}" type="pres">
      <dgm:prSet presAssocID="{706131C4-16B7-43AE-8FE9-6C2C163F0771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0D3D9B00-F681-4C0F-8638-46F16869F125}" type="pres">
      <dgm:prSet presAssocID="{706131C4-16B7-43AE-8FE9-6C2C163F0771}" presName="connTx" presStyleLbl="parChTrans1D2" presStyleIdx="2" presStyleCnt="3"/>
      <dgm:spPr/>
      <dgm:t>
        <a:bodyPr/>
        <a:lstStyle/>
        <a:p>
          <a:endParaRPr lang="en-US"/>
        </a:p>
      </dgm:t>
    </dgm:pt>
    <dgm:pt modelId="{7D5F1A0C-E67A-4D68-A205-EA037A19AAE8}" type="pres">
      <dgm:prSet presAssocID="{237C4B84-A343-4385-B3DA-A20BF1FD0641}" presName="root2" presStyleCnt="0"/>
      <dgm:spPr/>
    </dgm:pt>
    <dgm:pt modelId="{5D7D28A9-EA98-492E-B567-17DA02831F59}" type="pres">
      <dgm:prSet presAssocID="{237C4B84-A343-4385-B3DA-A20BF1FD0641}" presName="LevelTwoTextNode" presStyleLbl="node2" presStyleIdx="2" presStyleCnt="3" custLinFactY="100000" custLinFactNeighborX="1187" custLinFactNeighborY="1523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5EF967-8437-4BAF-9D6A-62AEFA260C8C}" type="pres">
      <dgm:prSet presAssocID="{237C4B84-A343-4385-B3DA-A20BF1FD0641}" presName="level3hierChild" presStyleCnt="0"/>
      <dgm:spPr/>
    </dgm:pt>
  </dgm:ptLst>
  <dgm:cxnLst>
    <dgm:cxn modelId="{C031BE5B-0EC8-4CDF-96BA-A878FC2212EE}" srcId="{E389A2C5-F828-4678-B940-C4CEFF282D4A}" destId="{457D5C4C-4099-40E3-9385-1CE7113DB11A}" srcOrd="0" destOrd="0" parTransId="{3197FED6-23BC-4BEF-9667-050EECB14553}" sibTransId="{A89C1F02-A75F-4F9D-88D8-10271DD69BE4}"/>
    <dgm:cxn modelId="{3E328F4A-3B5D-459F-8AFD-6D97B6600FAE}" type="presOf" srcId="{E389A2C5-F828-4678-B940-C4CEFF282D4A}" destId="{9E7870A1-F9C5-4F55-9394-4E8A0BDC7DE6}" srcOrd="0" destOrd="0" presId="urn:microsoft.com/office/officeart/2008/layout/HorizontalMultiLevelHierarchy"/>
    <dgm:cxn modelId="{F390BF28-D26D-42B9-A504-18E50AD39AAB}" type="presOf" srcId="{457D5C4C-4099-40E3-9385-1CE7113DB11A}" destId="{EDCA4266-DE39-439B-B474-305AF3385F6A}" srcOrd="0" destOrd="0" presId="urn:microsoft.com/office/officeart/2008/layout/HorizontalMultiLevelHierarchy"/>
    <dgm:cxn modelId="{1D74A369-D8FE-41AD-BEB4-6677E67503B6}" type="presOf" srcId="{706131C4-16B7-43AE-8FE9-6C2C163F0771}" destId="{0D3D9B00-F681-4C0F-8638-46F16869F125}" srcOrd="1" destOrd="0" presId="urn:microsoft.com/office/officeart/2008/layout/HorizontalMultiLevelHierarchy"/>
    <dgm:cxn modelId="{271E52C6-F680-4AE5-89A7-32791BAA1866}" type="presOf" srcId="{B0A15FD7-359D-4D2D-9C77-63058137C1FF}" destId="{996F1DBD-39C6-4B51-A149-0116B0989024}" srcOrd="0" destOrd="0" presId="urn:microsoft.com/office/officeart/2008/layout/HorizontalMultiLevelHierarchy"/>
    <dgm:cxn modelId="{E8736EFE-45C0-4505-80C4-392D28532E1E}" type="presOf" srcId="{237C4B84-A343-4385-B3DA-A20BF1FD0641}" destId="{5D7D28A9-EA98-492E-B567-17DA02831F59}" srcOrd="0" destOrd="0" presId="urn:microsoft.com/office/officeart/2008/layout/HorizontalMultiLevelHierarchy"/>
    <dgm:cxn modelId="{E6285060-F7D5-4591-8696-65029753F1A9}" type="presOf" srcId="{78A9E90D-95C4-4576-B16F-D12C98904FD0}" destId="{7DE7E8C6-CD7F-4592-8EE6-C6880A7F8783}" srcOrd="0" destOrd="0" presId="urn:microsoft.com/office/officeart/2008/layout/HorizontalMultiLevelHierarchy"/>
    <dgm:cxn modelId="{DB77428F-8B25-484A-8D82-B062990F914B}" srcId="{507231D7-3D47-4769-B331-908D9972FF7B}" destId="{E389A2C5-F828-4678-B940-C4CEFF282D4A}" srcOrd="0" destOrd="0" parTransId="{A04BD3D0-3F8A-4A5D-8D07-4CC0FCA3AF9D}" sibTransId="{ADCA48EB-D825-4F29-910D-462DE860CC14}"/>
    <dgm:cxn modelId="{150CF7FC-4D6F-46D3-9720-5371FF0D9451}" type="presOf" srcId="{706131C4-16B7-43AE-8FE9-6C2C163F0771}" destId="{3F860C5C-566B-4408-B00B-AF1A00658E2C}" srcOrd="0" destOrd="0" presId="urn:microsoft.com/office/officeart/2008/layout/HorizontalMultiLevelHierarchy"/>
    <dgm:cxn modelId="{400979B8-8174-4353-B04C-049192C7ACCD}" type="presOf" srcId="{3197FED6-23BC-4BEF-9667-050EECB14553}" destId="{95F425D6-7012-4C4C-8C09-526EADF6C9A6}" srcOrd="1" destOrd="0" presId="urn:microsoft.com/office/officeart/2008/layout/HorizontalMultiLevelHierarchy"/>
    <dgm:cxn modelId="{8B92CC11-0FE2-4256-B720-D88C76CFC9BC}" type="presOf" srcId="{507231D7-3D47-4769-B331-908D9972FF7B}" destId="{E283F85A-15AB-4620-887F-DB62A76A61C4}" srcOrd="0" destOrd="0" presId="urn:microsoft.com/office/officeart/2008/layout/HorizontalMultiLevelHierarchy"/>
    <dgm:cxn modelId="{74C96CF2-C295-4EE0-B5FC-B6C9658F5FAD}" srcId="{E389A2C5-F828-4678-B940-C4CEFF282D4A}" destId="{237C4B84-A343-4385-B3DA-A20BF1FD0641}" srcOrd="2" destOrd="0" parTransId="{706131C4-16B7-43AE-8FE9-6C2C163F0771}" sibTransId="{907AE099-F398-457E-A11F-25A2EDA18DA4}"/>
    <dgm:cxn modelId="{7AF17DFB-9F34-4B4C-95F0-DA966B8B171D}" type="presOf" srcId="{3197FED6-23BC-4BEF-9667-050EECB14553}" destId="{11A07A88-811E-44FA-A724-A2E8238B1FA1}" srcOrd="0" destOrd="0" presId="urn:microsoft.com/office/officeart/2008/layout/HorizontalMultiLevelHierarchy"/>
    <dgm:cxn modelId="{40C0EFD8-811D-43A6-99AA-01A5DB18AB6B}" type="presOf" srcId="{B0A15FD7-359D-4D2D-9C77-63058137C1FF}" destId="{996C0CBD-D280-4E72-8AA4-54D5DA119A5E}" srcOrd="1" destOrd="0" presId="urn:microsoft.com/office/officeart/2008/layout/HorizontalMultiLevelHierarchy"/>
    <dgm:cxn modelId="{F9F2F7B4-0C1F-45F5-8626-7A45F5E4F032}" srcId="{E389A2C5-F828-4678-B940-C4CEFF282D4A}" destId="{78A9E90D-95C4-4576-B16F-D12C98904FD0}" srcOrd="1" destOrd="0" parTransId="{B0A15FD7-359D-4D2D-9C77-63058137C1FF}" sibTransId="{234A718B-1F20-4C64-85A7-4CF59CF1F394}"/>
    <dgm:cxn modelId="{8920F232-3F6A-4782-B33A-39B8DED2B206}" type="presParOf" srcId="{E283F85A-15AB-4620-887F-DB62A76A61C4}" destId="{4AB977B5-C62B-4646-84D9-A330242F55B3}" srcOrd="0" destOrd="0" presId="urn:microsoft.com/office/officeart/2008/layout/HorizontalMultiLevelHierarchy"/>
    <dgm:cxn modelId="{B663848F-21FA-466C-99DA-75E4AE055B0B}" type="presParOf" srcId="{4AB977B5-C62B-4646-84D9-A330242F55B3}" destId="{9E7870A1-F9C5-4F55-9394-4E8A0BDC7DE6}" srcOrd="0" destOrd="0" presId="urn:microsoft.com/office/officeart/2008/layout/HorizontalMultiLevelHierarchy"/>
    <dgm:cxn modelId="{C3473434-0CE5-46CA-A53F-CD5E8147DCA2}" type="presParOf" srcId="{4AB977B5-C62B-4646-84D9-A330242F55B3}" destId="{7021FDC0-741D-40F7-A179-A1A01A73B266}" srcOrd="1" destOrd="0" presId="urn:microsoft.com/office/officeart/2008/layout/HorizontalMultiLevelHierarchy"/>
    <dgm:cxn modelId="{948DBB16-B5D9-4A5A-B103-37A98CD47177}" type="presParOf" srcId="{7021FDC0-741D-40F7-A179-A1A01A73B266}" destId="{11A07A88-811E-44FA-A724-A2E8238B1FA1}" srcOrd="0" destOrd="0" presId="urn:microsoft.com/office/officeart/2008/layout/HorizontalMultiLevelHierarchy"/>
    <dgm:cxn modelId="{77A05848-B229-4E67-8D3B-BE3DA5E694BD}" type="presParOf" srcId="{11A07A88-811E-44FA-A724-A2E8238B1FA1}" destId="{95F425D6-7012-4C4C-8C09-526EADF6C9A6}" srcOrd="0" destOrd="0" presId="urn:microsoft.com/office/officeart/2008/layout/HorizontalMultiLevelHierarchy"/>
    <dgm:cxn modelId="{98F49452-FCAD-4F92-957B-CCB44D3E616C}" type="presParOf" srcId="{7021FDC0-741D-40F7-A179-A1A01A73B266}" destId="{A403039E-C90E-413D-8A6F-E461965AFE76}" srcOrd="1" destOrd="0" presId="urn:microsoft.com/office/officeart/2008/layout/HorizontalMultiLevelHierarchy"/>
    <dgm:cxn modelId="{C7AA104C-B171-4B01-AC03-84DD0267DF3D}" type="presParOf" srcId="{A403039E-C90E-413D-8A6F-E461965AFE76}" destId="{EDCA4266-DE39-439B-B474-305AF3385F6A}" srcOrd="0" destOrd="0" presId="urn:microsoft.com/office/officeart/2008/layout/HorizontalMultiLevelHierarchy"/>
    <dgm:cxn modelId="{D1FAAAE9-1DFF-41CB-852E-8FFE366CCD81}" type="presParOf" srcId="{A403039E-C90E-413D-8A6F-E461965AFE76}" destId="{14D0DADC-700D-4887-974D-CCA624089AFA}" srcOrd="1" destOrd="0" presId="urn:microsoft.com/office/officeart/2008/layout/HorizontalMultiLevelHierarchy"/>
    <dgm:cxn modelId="{9508448C-61FE-4542-AB04-0272CD5D85BF}" type="presParOf" srcId="{7021FDC0-741D-40F7-A179-A1A01A73B266}" destId="{996F1DBD-39C6-4B51-A149-0116B0989024}" srcOrd="2" destOrd="0" presId="urn:microsoft.com/office/officeart/2008/layout/HorizontalMultiLevelHierarchy"/>
    <dgm:cxn modelId="{91807688-5AAC-4BE9-B653-68EB6C4FA65C}" type="presParOf" srcId="{996F1DBD-39C6-4B51-A149-0116B0989024}" destId="{996C0CBD-D280-4E72-8AA4-54D5DA119A5E}" srcOrd="0" destOrd="0" presId="urn:microsoft.com/office/officeart/2008/layout/HorizontalMultiLevelHierarchy"/>
    <dgm:cxn modelId="{2DB0D02D-B234-4C9A-B6A3-A5742B47D890}" type="presParOf" srcId="{7021FDC0-741D-40F7-A179-A1A01A73B266}" destId="{F12A9132-F3DB-47F8-A2D4-D7BF7B3C9E1A}" srcOrd="3" destOrd="0" presId="urn:microsoft.com/office/officeart/2008/layout/HorizontalMultiLevelHierarchy"/>
    <dgm:cxn modelId="{1A497CD5-5F76-4C4C-AE81-EFD9775AA9FE}" type="presParOf" srcId="{F12A9132-F3DB-47F8-A2D4-D7BF7B3C9E1A}" destId="{7DE7E8C6-CD7F-4592-8EE6-C6880A7F8783}" srcOrd="0" destOrd="0" presId="urn:microsoft.com/office/officeart/2008/layout/HorizontalMultiLevelHierarchy"/>
    <dgm:cxn modelId="{CA7B08C5-EC1F-402C-AFEF-1A2A06DE1360}" type="presParOf" srcId="{F12A9132-F3DB-47F8-A2D4-D7BF7B3C9E1A}" destId="{D47D016A-A04D-4F26-A2ED-37E71F9FF270}" srcOrd="1" destOrd="0" presId="urn:microsoft.com/office/officeart/2008/layout/HorizontalMultiLevelHierarchy"/>
    <dgm:cxn modelId="{68226473-15C7-40A5-BF1A-BF91F128D7D8}" type="presParOf" srcId="{7021FDC0-741D-40F7-A179-A1A01A73B266}" destId="{3F860C5C-566B-4408-B00B-AF1A00658E2C}" srcOrd="4" destOrd="0" presId="urn:microsoft.com/office/officeart/2008/layout/HorizontalMultiLevelHierarchy"/>
    <dgm:cxn modelId="{FAA68385-7889-49D0-A9E7-EEE3EA142980}" type="presParOf" srcId="{3F860C5C-566B-4408-B00B-AF1A00658E2C}" destId="{0D3D9B00-F681-4C0F-8638-46F16869F125}" srcOrd="0" destOrd="0" presId="urn:microsoft.com/office/officeart/2008/layout/HorizontalMultiLevelHierarchy"/>
    <dgm:cxn modelId="{765A2562-6011-43BF-91F9-9EBC86D9A8A3}" type="presParOf" srcId="{7021FDC0-741D-40F7-A179-A1A01A73B266}" destId="{7D5F1A0C-E67A-4D68-A205-EA037A19AAE8}" srcOrd="5" destOrd="0" presId="urn:microsoft.com/office/officeart/2008/layout/HorizontalMultiLevelHierarchy"/>
    <dgm:cxn modelId="{FA51CF9B-9275-4F74-89B7-E0AD6AA10BF7}" type="presParOf" srcId="{7D5F1A0C-E67A-4D68-A205-EA037A19AAE8}" destId="{5D7D28A9-EA98-492E-B567-17DA02831F59}" srcOrd="0" destOrd="0" presId="urn:microsoft.com/office/officeart/2008/layout/HorizontalMultiLevelHierarchy"/>
    <dgm:cxn modelId="{D1575249-52AC-4676-8D96-DAC35CCAA289}" type="presParOf" srcId="{7D5F1A0C-E67A-4D68-A205-EA037A19AAE8}" destId="{715EF967-8437-4BAF-9D6A-62AEFA260C8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860C5C-566B-4408-B00B-AF1A00658E2C}">
      <dsp:nvSpPr>
        <dsp:cNvPr id="0" name=""/>
        <dsp:cNvSpPr/>
      </dsp:nvSpPr>
      <dsp:spPr>
        <a:xfrm>
          <a:off x="401599" y="2185379"/>
          <a:ext cx="263506" cy="1514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753" y="0"/>
              </a:lnTo>
              <a:lnTo>
                <a:pt x="131753" y="1514812"/>
              </a:lnTo>
              <a:lnTo>
                <a:pt x="263506" y="1514812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94913" y="2904346"/>
        <a:ext cx="76878" cy="76878"/>
      </dsp:txXfrm>
    </dsp:sp>
    <dsp:sp modelId="{996F1DBD-39C6-4B51-A149-0116B0989024}">
      <dsp:nvSpPr>
        <dsp:cNvPr id="0" name=""/>
        <dsp:cNvSpPr/>
      </dsp:nvSpPr>
      <dsp:spPr>
        <a:xfrm>
          <a:off x="401599" y="2008631"/>
          <a:ext cx="251530" cy="176747"/>
        </a:xfrm>
        <a:custGeom>
          <a:avLst/>
          <a:gdLst/>
          <a:ahLst/>
          <a:cxnLst/>
          <a:rect l="0" t="0" r="0" b="0"/>
          <a:pathLst>
            <a:path>
              <a:moveTo>
                <a:pt x="0" y="176747"/>
              </a:moveTo>
              <a:lnTo>
                <a:pt x="125765" y="176747"/>
              </a:lnTo>
              <a:lnTo>
                <a:pt x="125765" y="0"/>
              </a:lnTo>
              <a:lnTo>
                <a:pt x="251530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19679" y="2089319"/>
        <a:ext cx="15371" cy="15371"/>
      </dsp:txXfrm>
    </dsp:sp>
    <dsp:sp modelId="{11A07A88-811E-44FA-A724-A2E8238B1FA1}">
      <dsp:nvSpPr>
        <dsp:cNvPr id="0" name=""/>
        <dsp:cNvSpPr/>
      </dsp:nvSpPr>
      <dsp:spPr>
        <a:xfrm>
          <a:off x="401599" y="782719"/>
          <a:ext cx="263506" cy="1402659"/>
        </a:xfrm>
        <a:custGeom>
          <a:avLst/>
          <a:gdLst/>
          <a:ahLst/>
          <a:cxnLst/>
          <a:rect l="0" t="0" r="0" b="0"/>
          <a:pathLst>
            <a:path>
              <a:moveTo>
                <a:pt x="0" y="1402659"/>
              </a:moveTo>
              <a:lnTo>
                <a:pt x="131753" y="1402659"/>
              </a:lnTo>
              <a:lnTo>
                <a:pt x="131753" y="0"/>
              </a:lnTo>
              <a:lnTo>
                <a:pt x="263506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97673" y="1448369"/>
        <a:ext cx="71359" cy="71359"/>
      </dsp:txXfrm>
    </dsp:sp>
    <dsp:sp modelId="{9E7870A1-F9C5-4F55-9394-4E8A0BDC7DE6}">
      <dsp:nvSpPr>
        <dsp:cNvPr id="0" name=""/>
        <dsp:cNvSpPr/>
      </dsp:nvSpPr>
      <dsp:spPr>
        <a:xfrm rot="16200000">
          <a:off x="-855526" y="1984661"/>
          <a:ext cx="2112817" cy="401435"/>
        </a:xfrm>
        <a:prstGeom prst="rect">
          <a:avLst/>
        </a:prstGeom>
        <a:solidFill>
          <a:schemeClr val="accent6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MACHINE INSTANCES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-855526" y="1984661"/>
        <a:ext cx="2112817" cy="401435"/>
      </dsp:txXfrm>
    </dsp:sp>
    <dsp:sp modelId="{EDCA4266-DE39-439B-B474-305AF3385F6A}">
      <dsp:nvSpPr>
        <dsp:cNvPr id="0" name=""/>
        <dsp:cNvSpPr/>
      </dsp:nvSpPr>
      <dsp:spPr>
        <a:xfrm>
          <a:off x="665106" y="582002"/>
          <a:ext cx="1316707" cy="401435"/>
        </a:xfrm>
        <a:prstGeom prst="rect">
          <a:avLst/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Instance 1 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665106" y="582002"/>
        <a:ext cx="1316707" cy="401435"/>
      </dsp:txXfrm>
    </dsp:sp>
    <dsp:sp modelId="{7DE7E8C6-CD7F-4592-8EE6-C6880A7F8783}">
      <dsp:nvSpPr>
        <dsp:cNvPr id="0" name=""/>
        <dsp:cNvSpPr/>
      </dsp:nvSpPr>
      <dsp:spPr>
        <a:xfrm>
          <a:off x="653130" y="1807913"/>
          <a:ext cx="1316707" cy="401435"/>
        </a:xfrm>
        <a:prstGeom prst="rect">
          <a:avLst/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Instance 2</a:t>
          </a:r>
          <a:endParaRPr lang="en-US" sz="1800" b="1" kern="1200" dirty="0" smtClean="0">
            <a:solidFill>
              <a:schemeClr val="tx1"/>
            </a:solidFill>
          </a:endParaRPr>
        </a:p>
      </dsp:txBody>
      <dsp:txXfrm>
        <a:off x="653130" y="1807913"/>
        <a:ext cx="1316707" cy="401435"/>
      </dsp:txXfrm>
    </dsp:sp>
    <dsp:sp modelId="{5D7D28A9-EA98-492E-B567-17DA02831F59}">
      <dsp:nvSpPr>
        <dsp:cNvPr id="0" name=""/>
        <dsp:cNvSpPr/>
      </dsp:nvSpPr>
      <dsp:spPr>
        <a:xfrm>
          <a:off x="665106" y="3499473"/>
          <a:ext cx="1316707" cy="401435"/>
        </a:xfrm>
        <a:prstGeom prst="rect">
          <a:avLst/>
        </a:prstGeom>
        <a:solidFill>
          <a:schemeClr val="accent6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Instance 3</a:t>
          </a:r>
          <a:endParaRPr lang="en-US" sz="1800" kern="1200" dirty="0"/>
        </a:p>
      </dsp:txBody>
      <dsp:txXfrm>
        <a:off x="665106" y="3499473"/>
        <a:ext cx="1316707" cy="4014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9A6-2C0F-4537-AC99-B56EC2145BB7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7FF3-D56A-4498-A088-880323740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6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9A6-2C0F-4537-AC99-B56EC2145BB7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7FF3-D56A-4498-A088-880323740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45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9A6-2C0F-4537-AC99-B56EC2145BB7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7FF3-D56A-4498-A088-880323740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64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9A6-2C0F-4537-AC99-B56EC2145BB7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7FF3-D56A-4498-A088-880323740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15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9A6-2C0F-4537-AC99-B56EC2145BB7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7FF3-D56A-4498-A088-880323740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45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9A6-2C0F-4537-AC99-B56EC2145BB7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7FF3-D56A-4498-A088-880323740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1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9A6-2C0F-4537-AC99-B56EC2145BB7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7FF3-D56A-4498-A088-880323740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06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9A6-2C0F-4537-AC99-B56EC2145BB7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7FF3-D56A-4498-A088-880323740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05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9A6-2C0F-4537-AC99-B56EC2145BB7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7FF3-D56A-4498-A088-880323740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11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9A6-2C0F-4537-AC99-B56EC2145BB7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7FF3-D56A-4498-A088-880323740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71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79A6-2C0F-4537-AC99-B56EC2145BB7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7FF3-D56A-4498-A088-880323740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25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B79A6-2C0F-4537-AC99-B56EC2145BB7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07FF3-D56A-4498-A088-880323740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734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0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1776486" y="-49611"/>
            <a:ext cx="10758516" cy="6890197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53061"/>
            <a:ext cx="10515600" cy="1325563"/>
          </a:xfrm>
        </p:spPr>
        <p:txBody>
          <a:bodyPr/>
          <a:lstStyle/>
          <a:p>
            <a:r>
              <a:rPr lang="en-US" dirty="0" smtClean="0"/>
              <a:t>Organization Of Server side code in Python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3951104"/>
              </p:ext>
            </p:extLst>
          </p:nvPr>
        </p:nvGraphicFramePr>
        <p:xfrm>
          <a:off x="2473582" y="1660401"/>
          <a:ext cx="1981814" cy="4370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8" name="Straight Arrow Connector 27"/>
          <p:cNvCxnSpPr/>
          <p:nvPr/>
        </p:nvCxnSpPr>
        <p:spPr>
          <a:xfrm flipV="1">
            <a:off x="4430332" y="2408349"/>
            <a:ext cx="553791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417453" y="3818529"/>
            <a:ext cx="5280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4430332" y="5357608"/>
            <a:ext cx="553791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10320899" y="1525271"/>
            <a:ext cx="1854252" cy="11535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Final Result File for Uploading on Web Database</a:t>
            </a:r>
            <a:endParaRPr lang="en-US" sz="1600" dirty="0"/>
          </a:p>
        </p:txBody>
      </p:sp>
      <p:sp>
        <p:nvSpPr>
          <p:cNvPr id="66" name="Rounded Rectangle 65"/>
          <p:cNvSpPr/>
          <p:nvPr/>
        </p:nvSpPr>
        <p:spPr>
          <a:xfrm>
            <a:off x="-566671" y="5653824"/>
            <a:ext cx="2363372" cy="12041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ODROID-XU4</a:t>
            </a:r>
            <a:endParaRPr lang="en-US" dirty="0"/>
          </a:p>
        </p:txBody>
      </p:sp>
      <p:sp>
        <p:nvSpPr>
          <p:cNvPr id="68" name="Bent Arrow 67"/>
          <p:cNvSpPr/>
          <p:nvPr/>
        </p:nvSpPr>
        <p:spPr>
          <a:xfrm>
            <a:off x="52307" y="2995060"/>
            <a:ext cx="1448973" cy="264585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Image Data Transfer to the Cloud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7677348" y="4227237"/>
            <a:ext cx="1440703" cy="100717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Communication between Instances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6" name="Flowchart: Decision 5"/>
          <p:cNvSpPr/>
          <p:nvPr/>
        </p:nvSpPr>
        <p:spPr>
          <a:xfrm>
            <a:off x="8619164" y="1455316"/>
            <a:ext cx="1395321" cy="161151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Received Data from all instances?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744017" y="1719298"/>
            <a:ext cx="434061" cy="1788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schemeClr val="tx1"/>
                </a:solidFill>
              </a:rPr>
              <a:t>yes</a:t>
            </a:r>
            <a:endParaRPr lang="en-US" sz="1050" b="1" dirty="0">
              <a:solidFill>
                <a:schemeClr val="tx1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9935737" y="2261072"/>
            <a:ext cx="3753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9303945" y="949606"/>
            <a:ext cx="12879" cy="527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8809149" y="946771"/>
            <a:ext cx="50767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7920112" y="566670"/>
            <a:ext cx="914400" cy="666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Wait for processing results from all instances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974403" y="5200221"/>
            <a:ext cx="992835" cy="34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Thread2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4945486" y="1525271"/>
            <a:ext cx="1021753" cy="333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Thread1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979423" y="2634745"/>
            <a:ext cx="987816" cy="4318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ThreadN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4979423" y="3243412"/>
            <a:ext cx="987816" cy="364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Thread1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969387" y="3730007"/>
            <a:ext cx="997852" cy="3461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Thread2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964804" y="5731594"/>
            <a:ext cx="1002434" cy="3660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ThreadN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986563" y="4785732"/>
            <a:ext cx="980676" cy="3356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Thread1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984122" y="4239768"/>
            <a:ext cx="1018750" cy="3597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ThreadN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964805" y="2082570"/>
            <a:ext cx="1002434" cy="357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Thread2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3" name="Right Brace 82"/>
          <p:cNvSpPr/>
          <p:nvPr/>
        </p:nvSpPr>
        <p:spPr>
          <a:xfrm>
            <a:off x="6096000" y="1493128"/>
            <a:ext cx="137375" cy="150193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ight Brace 83"/>
          <p:cNvSpPr/>
          <p:nvPr/>
        </p:nvSpPr>
        <p:spPr>
          <a:xfrm>
            <a:off x="6050632" y="3243412"/>
            <a:ext cx="169716" cy="135614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ight Brace 85"/>
          <p:cNvSpPr/>
          <p:nvPr/>
        </p:nvSpPr>
        <p:spPr>
          <a:xfrm>
            <a:off x="6096000" y="4785732"/>
            <a:ext cx="137375" cy="131190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7155744" y="1808730"/>
            <a:ext cx="914400" cy="749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Processing result 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6765845" y="3402890"/>
            <a:ext cx="914400" cy="6797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Processing result </a:t>
            </a:r>
            <a:r>
              <a:rPr lang="en-US" sz="1600" b="1" dirty="0" smtClean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6765845" y="4982544"/>
            <a:ext cx="914400" cy="749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Processing result </a:t>
            </a:r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94" name="Straight Arrow Connector 93"/>
          <p:cNvCxnSpPr>
            <a:stCxn id="83" idx="1"/>
          </p:cNvCxnSpPr>
          <p:nvPr/>
        </p:nvCxnSpPr>
        <p:spPr>
          <a:xfrm>
            <a:off x="6233375" y="2244094"/>
            <a:ext cx="922369" cy="16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84" idx="1"/>
          </p:cNvCxnSpPr>
          <p:nvPr/>
        </p:nvCxnSpPr>
        <p:spPr>
          <a:xfrm flipV="1">
            <a:off x="6220348" y="3921483"/>
            <a:ext cx="53422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6220348" y="5252205"/>
            <a:ext cx="4981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endCxn id="6" idx="1"/>
          </p:cNvCxnSpPr>
          <p:nvPr/>
        </p:nvCxnSpPr>
        <p:spPr>
          <a:xfrm>
            <a:off x="8075054" y="2261072"/>
            <a:ext cx="5441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 flipV="1">
            <a:off x="7400584" y="2557809"/>
            <a:ext cx="5575" cy="845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92" idx="3"/>
          </p:cNvCxnSpPr>
          <p:nvPr/>
        </p:nvCxnSpPr>
        <p:spPr>
          <a:xfrm>
            <a:off x="7680245" y="5357069"/>
            <a:ext cx="2398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 flipV="1">
            <a:off x="7920112" y="2557808"/>
            <a:ext cx="0" cy="2812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/>
          <p:nvPr/>
        </p:nvSpPr>
        <p:spPr>
          <a:xfrm>
            <a:off x="9223026" y="640024"/>
            <a:ext cx="371735" cy="1810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No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124" name="Straight Arrow Connector 123"/>
          <p:cNvCxnSpPr/>
          <p:nvPr/>
        </p:nvCxnSpPr>
        <p:spPr>
          <a:xfrm>
            <a:off x="8377312" y="1233637"/>
            <a:ext cx="0" cy="1027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29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1: Image data sent to 3 instances. Each Instance receives 10000 images</a:t>
            </a:r>
          </a:p>
          <a:p>
            <a:r>
              <a:rPr lang="en-US" dirty="0" smtClean="0"/>
              <a:t>Step2: 10000 are processed </a:t>
            </a:r>
            <a:r>
              <a:rPr lang="en-US" dirty="0" err="1" smtClean="0"/>
              <a:t>parallelly</a:t>
            </a:r>
            <a:r>
              <a:rPr lang="en-US" dirty="0" smtClean="0"/>
              <a:t> by sharing load among N threads.</a:t>
            </a:r>
          </a:p>
          <a:p>
            <a:r>
              <a:rPr lang="en-US" dirty="0" smtClean="0"/>
              <a:t>Step3: Results obtained after processing from each thread is cumulatively added to a file and sent to the main Instance.</a:t>
            </a:r>
          </a:p>
          <a:p>
            <a:r>
              <a:rPr lang="en-US" dirty="0" smtClean="0"/>
              <a:t>Step4: Main Instance waits for results from all instances and uploads the final result on the website.</a:t>
            </a:r>
          </a:p>
          <a:p>
            <a:r>
              <a:rPr lang="en-US" dirty="0" smtClean="0"/>
              <a:t>Patient can access result in  minutes from any part of </a:t>
            </a:r>
            <a:r>
              <a:rPr lang="en-US" smtClean="0"/>
              <a:t>the world.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284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148</Words>
  <Application>Microsoft Office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Organization Of Server side code in Python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Sai</dc:creator>
  <cp:lastModifiedBy>Dr. Sai</cp:lastModifiedBy>
  <cp:revision>16</cp:revision>
  <dcterms:created xsi:type="dcterms:W3CDTF">2016-04-11T10:00:34Z</dcterms:created>
  <dcterms:modified xsi:type="dcterms:W3CDTF">2016-04-11T13:59:39Z</dcterms:modified>
</cp:coreProperties>
</file>